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3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FFCD00"/>
    <a:srgbClr val="355520"/>
    <a:srgbClr val="B6DC8C"/>
    <a:srgbClr val="FFF2CC"/>
    <a:srgbClr val="BF9001"/>
    <a:srgbClr val="054A3C"/>
    <a:srgbClr val="85C4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00E0AF-6CD0-4FAC-8A16-B2C9C766F657}" v="781" dt="2023-05-02T18:22:57.0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8" autoAdjust="0"/>
    <p:restoredTop sz="94607" autoAdjust="0"/>
  </p:normalViewPr>
  <p:slideViewPr>
    <p:cSldViewPr snapToGrid="0" snapToObjects="1">
      <p:cViewPr varScale="1">
        <p:scale>
          <a:sx n="102" d="100"/>
          <a:sy n="102" d="100"/>
        </p:scale>
        <p:origin x="312" y="30"/>
      </p:cViewPr>
      <p:guideLst/>
    </p:cSldViewPr>
  </p:slideViewPr>
  <p:outlineViewPr>
    <p:cViewPr>
      <p:scale>
        <a:sx n="33" d="100"/>
        <a:sy n="33" d="100"/>
      </p:scale>
      <p:origin x="0" y="-7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253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aig Just" userId="2750bd2c-f866-4665-a8d7-c579aad4b1be" providerId="ADAL" clId="{4400E0AF-6CD0-4FAC-8A16-B2C9C766F657}"/>
    <pc:docChg chg="undo custSel delSld modSld">
      <pc:chgData name="Craig Just" userId="2750bd2c-f866-4665-a8d7-c579aad4b1be" providerId="ADAL" clId="{4400E0AF-6CD0-4FAC-8A16-B2C9C766F657}" dt="2023-05-02T18:23:06.167" v="2557" actId="14100"/>
      <pc:docMkLst>
        <pc:docMk/>
      </pc:docMkLst>
      <pc:sldChg chg="del">
        <pc:chgData name="Craig Just" userId="2750bd2c-f866-4665-a8d7-c579aad4b1be" providerId="ADAL" clId="{4400E0AF-6CD0-4FAC-8A16-B2C9C766F657}" dt="2023-05-02T16:52:59.807" v="127" actId="47"/>
        <pc:sldMkLst>
          <pc:docMk/>
          <pc:sldMk cId="2545520894" sldId="257"/>
        </pc:sldMkLst>
      </pc:sldChg>
      <pc:sldChg chg="del">
        <pc:chgData name="Craig Just" userId="2750bd2c-f866-4665-a8d7-c579aad4b1be" providerId="ADAL" clId="{4400E0AF-6CD0-4FAC-8A16-B2C9C766F657}" dt="2023-05-02T16:52:59.807" v="127" actId="47"/>
        <pc:sldMkLst>
          <pc:docMk/>
          <pc:sldMk cId="368550272" sldId="277"/>
        </pc:sldMkLst>
      </pc:sldChg>
      <pc:sldChg chg="del">
        <pc:chgData name="Craig Just" userId="2750bd2c-f866-4665-a8d7-c579aad4b1be" providerId="ADAL" clId="{4400E0AF-6CD0-4FAC-8A16-B2C9C766F657}" dt="2023-05-02T16:52:59.807" v="127" actId="47"/>
        <pc:sldMkLst>
          <pc:docMk/>
          <pc:sldMk cId="106626288" sldId="278"/>
        </pc:sldMkLst>
      </pc:sldChg>
      <pc:sldChg chg="del">
        <pc:chgData name="Craig Just" userId="2750bd2c-f866-4665-a8d7-c579aad4b1be" providerId="ADAL" clId="{4400E0AF-6CD0-4FAC-8A16-B2C9C766F657}" dt="2023-05-02T16:52:59.807" v="127" actId="47"/>
        <pc:sldMkLst>
          <pc:docMk/>
          <pc:sldMk cId="3283339462" sldId="279"/>
        </pc:sldMkLst>
      </pc:sldChg>
      <pc:sldChg chg="del">
        <pc:chgData name="Craig Just" userId="2750bd2c-f866-4665-a8d7-c579aad4b1be" providerId="ADAL" clId="{4400E0AF-6CD0-4FAC-8A16-B2C9C766F657}" dt="2023-05-02T16:52:59.807" v="127" actId="47"/>
        <pc:sldMkLst>
          <pc:docMk/>
          <pc:sldMk cId="194461255" sldId="284"/>
        </pc:sldMkLst>
      </pc:sldChg>
      <pc:sldChg chg="del">
        <pc:chgData name="Craig Just" userId="2750bd2c-f866-4665-a8d7-c579aad4b1be" providerId="ADAL" clId="{4400E0AF-6CD0-4FAC-8A16-B2C9C766F657}" dt="2023-05-02T16:52:59.807" v="127" actId="47"/>
        <pc:sldMkLst>
          <pc:docMk/>
          <pc:sldMk cId="1868366127" sldId="287"/>
        </pc:sldMkLst>
      </pc:sldChg>
      <pc:sldChg chg="del">
        <pc:chgData name="Craig Just" userId="2750bd2c-f866-4665-a8d7-c579aad4b1be" providerId="ADAL" clId="{4400E0AF-6CD0-4FAC-8A16-B2C9C766F657}" dt="2023-05-02T16:52:59.807" v="127" actId="47"/>
        <pc:sldMkLst>
          <pc:docMk/>
          <pc:sldMk cId="4119012475" sldId="290"/>
        </pc:sldMkLst>
      </pc:sldChg>
      <pc:sldChg chg="del">
        <pc:chgData name="Craig Just" userId="2750bd2c-f866-4665-a8d7-c579aad4b1be" providerId="ADAL" clId="{4400E0AF-6CD0-4FAC-8A16-B2C9C766F657}" dt="2023-05-02T16:52:59.807" v="127" actId="47"/>
        <pc:sldMkLst>
          <pc:docMk/>
          <pc:sldMk cId="1947968941" sldId="293"/>
        </pc:sldMkLst>
      </pc:sldChg>
      <pc:sldChg chg="del">
        <pc:chgData name="Craig Just" userId="2750bd2c-f866-4665-a8d7-c579aad4b1be" providerId="ADAL" clId="{4400E0AF-6CD0-4FAC-8A16-B2C9C766F657}" dt="2023-05-02T16:52:59.807" v="127" actId="47"/>
        <pc:sldMkLst>
          <pc:docMk/>
          <pc:sldMk cId="282858653" sldId="302"/>
        </pc:sldMkLst>
      </pc:sldChg>
      <pc:sldChg chg="del">
        <pc:chgData name="Craig Just" userId="2750bd2c-f866-4665-a8d7-c579aad4b1be" providerId="ADAL" clId="{4400E0AF-6CD0-4FAC-8A16-B2C9C766F657}" dt="2023-05-02T16:52:59.807" v="127" actId="47"/>
        <pc:sldMkLst>
          <pc:docMk/>
          <pc:sldMk cId="221311757" sldId="303"/>
        </pc:sldMkLst>
      </pc:sldChg>
      <pc:sldChg chg="del">
        <pc:chgData name="Craig Just" userId="2750bd2c-f866-4665-a8d7-c579aad4b1be" providerId="ADAL" clId="{4400E0AF-6CD0-4FAC-8A16-B2C9C766F657}" dt="2023-05-02T16:52:59.807" v="127" actId="47"/>
        <pc:sldMkLst>
          <pc:docMk/>
          <pc:sldMk cId="3505705266" sldId="312"/>
        </pc:sldMkLst>
      </pc:sldChg>
      <pc:sldChg chg="del">
        <pc:chgData name="Craig Just" userId="2750bd2c-f866-4665-a8d7-c579aad4b1be" providerId="ADAL" clId="{4400E0AF-6CD0-4FAC-8A16-B2C9C766F657}" dt="2023-05-02T16:52:59.807" v="127" actId="47"/>
        <pc:sldMkLst>
          <pc:docMk/>
          <pc:sldMk cId="2297059437" sldId="313"/>
        </pc:sldMkLst>
      </pc:sldChg>
      <pc:sldChg chg="del">
        <pc:chgData name="Craig Just" userId="2750bd2c-f866-4665-a8d7-c579aad4b1be" providerId="ADAL" clId="{4400E0AF-6CD0-4FAC-8A16-B2C9C766F657}" dt="2023-05-02T16:52:59.807" v="127" actId="47"/>
        <pc:sldMkLst>
          <pc:docMk/>
          <pc:sldMk cId="1955623999" sldId="314"/>
        </pc:sldMkLst>
      </pc:sldChg>
      <pc:sldChg chg="del">
        <pc:chgData name="Craig Just" userId="2750bd2c-f866-4665-a8d7-c579aad4b1be" providerId="ADAL" clId="{4400E0AF-6CD0-4FAC-8A16-B2C9C766F657}" dt="2023-05-02T16:52:59.807" v="127" actId="47"/>
        <pc:sldMkLst>
          <pc:docMk/>
          <pc:sldMk cId="676000025" sldId="315"/>
        </pc:sldMkLst>
      </pc:sldChg>
      <pc:sldChg chg="del">
        <pc:chgData name="Craig Just" userId="2750bd2c-f866-4665-a8d7-c579aad4b1be" providerId="ADAL" clId="{4400E0AF-6CD0-4FAC-8A16-B2C9C766F657}" dt="2023-05-02T16:52:59.807" v="127" actId="47"/>
        <pc:sldMkLst>
          <pc:docMk/>
          <pc:sldMk cId="4000440996" sldId="320"/>
        </pc:sldMkLst>
      </pc:sldChg>
      <pc:sldChg chg="del">
        <pc:chgData name="Craig Just" userId="2750bd2c-f866-4665-a8d7-c579aad4b1be" providerId="ADAL" clId="{4400E0AF-6CD0-4FAC-8A16-B2C9C766F657}" dt="2023-05-02T16:52:59.807" v="127" actId="47"/>
        <pc:sldMkLst>
          <pc:docMk/>
          <pc:sldMk cId="782807328" sldId="324"/>
        </pc:sldMkLst>
      </pc:sldChg>
      <pc:sldChg chg="del">
        <pc:chgData name="Craig Just" userId="2750bd2c-f866-4665-a8d7-c579aad4b1be" providerId="ADAL" clId="{4400E0AF-6CD0-4FAC-8A16-B2C9C766F657}" dt="2023-05-02T16:52:09.728" v="87" actId="47"/>
        <pc:sldMkLst>
          <pc:docMk/>
          <pc:sldMk cId="1774917503" sldId="327"/>
        </pc:sldMkLst>
      </pc:sldChg>
      <pc:sldChg chg="del">
        <pc:chgData name="Craig Just" userId="2750bd2c-f866-4665-a8d7-c579aad4b1be" providerId="ADAL" clId="{4400E0AF-6CD0-4FAC-8A16-B2C9C766F657}" dt="2023-05-02T16:52:59.807" v="127" actId="47"/>
        <pc:sldMkLst>
          <pc:docMk/>
          <pc:sldMk cId="1526625285" sldId="328"/>
        </pc:sldMkLst>
      </pc:sldChg>
      <pc:sldChg chg="del">
        <pc:chgData name="Craig Just" userId="2750bd2c-f866-4665-a8d7-c579aad4b1be" providerId="ADAL" clId="{4400E0AF-6CD0-4FAC-8A16-B2C9C766F657}" dt="2023-05-02T16:52:10.648" v="88" actId="47"/>
        <pc:sldMkLst>
          <pc:docMk/>
          <pc:sldMk cId="1522699667" sldId="329"/>
        </pc:sldMkLst>
      </pc:sldChg>
      <pc:sldChg chg="addSp delSp modSp del mod">
        <pc:chgData name="Craig Just" userId="2750bd2c-f866-4665-a8d7-c579aad4b1be" providerId="ADAL" clId="{4400E0AF-6CD0-4FAC-8A16-B2C9C766F657}" dt="2023-05-02T16:52:06.262" v="86" actId="47"/>
        <pc:sldMkLst>
          <pc:docMk/>
          <pc:sldMk cId="3030411651" sldId="330"/>
        </pc:sldMkLst>
        <pc:spChg chg="mod">
          <ac:chgData name="Craig Just" userId="2750bd2c-f866-4665-a8d7-c579aad4b1be" providerId="ADAL" clId="{4400E0AF-6CD0-4FAC-8A16-B2C9C766F657}" dt="2023-05-02T16:51:30.682" v="84" actId="14100"/>
          <ac:spMkLst>
            <pc:docMk/>
            <pc:sldMk cId="3030411651" sldId="330"/>
            <ac:spMk id="20" creationId="{E0C88B3D-2C7D-40B9-B615-FB0F2B216866}"/>
          </ac:spMkLst>
        </pc:spChg>
        <pc:picChg chg="mod modCrop">
          <ac:chgData name="Craig Just" userId="2750bd2c-f866-4665-a8d7-c579aad4b1be" providerId="ADAL" clId="{4400E0AF-6CD0-4FAC-8A16-B2C9C766F657}" dt="2023-05-02T16:51:23.770" v="83" actId="1035"/>
          <ac:picMkLst>
            <pc:docMk/>
            <pc:sldMk cId="3030411651" sldId="330"/>
            <ac:picMk id="5" creationId="{E16873D6-500F-4CF7-956E-41C7CAA7DA5D}"/>
          </ac:picMkLst>
        </pc:picChg>
        <pc:picChg chg="add del mod modCrop">
          <ac:chgData name="Craig Just" userId="2750bd2c-f866-4665-a8d7-c579aad4b1be" providerId="ADAL" clId="{4400E0AF-6CD0-4FAC-8A16-B2C9C766F657}" dt="2023-05-02T16:52:00.848" v="85" actId="478"/>
          <ac:picMkLst>
            <pc:docMk/>
            <pc:sldMk cId="3030411651" sldId="330"/>
            <ac:picMk id="8" creationId="{307FF611-E475-4071-B7E7-3FEF10538D50}"/>
          </ac:picMkLst>
        </pc:picChg>
      </pc:sldChg>
      <pc:sldChg chg="del">
        <pc:chgData name="Craig Just" userId="2750bd2c-f866-4665-a8d7-c579aad4b1be" providerId="ADAL" clId="{4400E0AF-6CD0-4FAC-8A16-B2C9C766F657}" dt="2023-05-02T16:52:11.472" v="89" actId="47"/>
        <pc:sldMkLst>
          <pc:docMk/>
          <pc:sldMk cId="3632787688" sldId="331"/>
        </pc:sldMkLst>
      </pc:sldChg>
      <pc:sldChg chg="del">
        <pc:chgData name="Craig Just" userId="2750bd2c-f866-4665-a8d7-c579aad4b1be" providerId="ADAL" clId="{4400E0AF-6CD0-4FAC-8A16-B2C9C766F657}" dt="2023-05-02T16:52:59.807" v="127" actId="47"/>
        <pc:sldMkLst>
          <pc:docMk/>
          <pc:sldMk cId="3892030925" sldId="332"/>
        </pc:sldMkLst>
      </pc:sldChg>
      <pc:sldChg chg="del">
        <pc:chgData name="Craig Just" userId="2750bd2c-f866-4665-a8d7-c579aad4b1be" providerId="ADAL" clId="{4400E0AF-6CD0-4FAC-8A16-B2C9C766F657}" dt="2023-05-02T16:58:53.902" v="150" actId="47"/>
        <pc:sldMkLst>
          <pc:docMk/>
          <pc:sldMk cId="666873607" sldId="333"/>
        </pc:sldMkLst>
      </pc:sldChg>
      <pc:sldChg chg="addSp delSp modSp mod">
        <pc:chgData name="Craig Just" userId="2750bd2c-f866-4665-a8d7-c579aad4b1be" providerId="ADAL" clId="{4400E0AF-6CD0-4FAC-8A16-B2C9C766F657}" dt="2023-05-02T18:23:06.167" v="2557" actId="14100"/>
        <pc:sldMkLst>
          <pc:docMk/>
          <pc:sldMk cId="226786289" sldId="334"/>
        </pc:sldMkLst>
        <pc:spChg chg="mod">
          <ac:chgData name="Craig Just" userId="2750bd2c-f866-4665-a8d7-c579aad4b1be" providerId="ADAL" clId="{4400E0AF-6CD0-4FAC-8A16-B2C9C766F657}" dt="2023-05-02T16:52:29.434" v="126" actId="20577"/>
          <ac:spMkLst>
            <pc:docMk/>
            <pc:sldMk cId="226786289" sldId="334"/>
            <ac:spMk id="4" creationId="{C9CFD90C-D35E-A74B-9467-F745564F8451}"/>
          </ac:spMkLst>
        </pc:spChg>
        <pc:spChg chg="add mod ord">
          <ac:chgData name="Craig Just" userId="2750bd2c-f866-4665-a8d7-c579aad4b1be" providerId="ADAL" clId="{4400E0AF-6CD0-4FAC-8A16-B2C9C766F657}" dt="2023-05-02T18:21:13.768" v="2535" actId="1037"/>
          <ac:spMkLst>
            <pc:docMk/>
            <pc:sldMk cId="226786289" sldId="334"/>
            <ac:spMk id="8" creationId="{265CCBA5-55CD-47D2-9DFF-BA49E0C80356}"/>
          </ac:spMkLst>
        </pc:spChg>
        <pc:spChg chg="del">
          <ac:chgData name="Craig Just" userId="2750bd2c-f866-4665-a8d7-c579aad4b1be" providerId="ADAL" clId="{4400E0AF-6CD0-4FAC-8A16-B2C9C766F657}" dt="2023-05-02T16:52:17.098" v="91" actId="478"/>
          <ac:spMkLst>
            <pc:docMk/>
            <pc:sldMk cId="226786289" sldId="334"/>
            <ac:spMk id="9" creationId="{9331704B-E650-4FFC-B8FA-D1BA3170D8C6}"/>
          </ac:spMkLst>
        </pc:spChg>
        <pc:spChg chg="mod">
          <ac:chgData name="Craig Just" userId="2750bd2c-f866-4665-a8d7-c579aad4b1be" providerId="ADAL" clId="{4400E0AF-6CD0-4FAC-8A16-B2C9C766F657}" dt="2023-05-02T18:21:13.768" v="2535" actId="1037"/>
          <ac:spMkLst>
            <pc:docMk/>
            <pc:sldMk cId="226786289" sldId="334"/>
            <ac:spMk id="10" creationId="{B4678BF5-75FE-4ABC-BA97-F363D65FCC00}"/>
          </ac:spMkLst>
        </pc:spChg>
        <pc:spChg chg="add del">
          <ac:chgData name="Craig Just" userId="2750bd2c-f866-4665-a8d7-c579aad4b1be" providerId="ADAL" clId="{4400E0AF-6CD0-4FAC-8A16-B2C9C766F657}" dt="2023-05-02T17:12:56.749" v="184" actId="22"/>
          <ac:spMkLst>
            <pc:docMk/>
            <pc:sldMk cId="226786289" sldId="334"/>
            <ac:spMk id="13" creationId="{E617CFB5-76B1-486F-8AE2-955CFC4619C7}"/>
          </ac:spMkLst>
        </pc:spChg>
        <pc:spChg chg="add mod">
          <ac:chgData name="Craig Just" userId="2750bd2c-f866-4665-a8d7-c579aad4b1be" providerId="ADAL" clId="{4400E0AF-6CD0-4FAC-8A16-B2C9C766F657}" dt="2023-05-02T18:21:13.768" v="2535" actId="1037"/>
          <ac:spMkLst>
            <pc:docMk/>
            <pc:sldMk cId="226786289" sldId="334"/>
            <ac:spMk id="14" creationId="{4F761933-73A5-40A8-805F-00E8F8A2DD19}"/>
          </ac:spMkLst>
        </pc:spChg>
        <pc:spChg chg="add mod">
          <ac:chgData name="Craig Just" userId="2750bd2c-f866-4665-a8d7-c579aad4b1be" providerId="ADAL" clId="{4400E0AF-6CD0-4FAC-8A16-B2C9C766F657}" dt="2023-05-02T17:38:14.017" v="1054" actId="1076"/>
          <ac:spMkLst>
            <pc:docMk/>
            <pc:sldMk cId="226786289" sldId="334"/>
            <ac:spMk id="15" creationId="{959F6938-8FD2-431C-A82D-F24D957E6A1F}"/>
          </ac:spMkLst>
        </pc:spChg>
        <pc:spChg chg="add mod">
          <ac:chgData name="Craig Just" userId="2750bd2c-f866-4665-a8d7-c579aad4b1be" providerId="ADAL" clId="{4400E0AF-6CD0-4FAC-8A16-B2C9C766F657}" dt="2023-05-02T18:21:13.768" v="2535" actId="1037"/>
          <ac:spMkLst>
            <pc:docMk/>
            <pc:sldMk cId="226786289" sldId="334"/>
            <ac:spMk id="23" creationId="{393D9B72-650A-4552-AA4B-1C18F1638482}"/>
          </ac:spMkLst>
        </pc:spChg>
        <pc:spChg chg="add mod">
          <ac:chgData name="Craig Just" userId="2750bd2c-f866-4665-a8d7-c579aad4b1be" providerId="ADAL" clId="{4400E0AF-6CD0-4FAC-8A16-B2C9C766F657}" dt="2023-05-02T18:21:13.768" v="2535" actId="1037"/>
          <ac:spMkLst>
            <pc:docMk/>
            <pc:sldMk cId="226786289" sldId="334"/>
            <ac:spMk id="24" creationId="{5933157B-6466-477A-8630-9635A3533FDE}"/>
          </ac:spMkLst>
        </pc:spChg>
        <pc:spChg chg="add mod">
          <ac:chgData name="Craig Just" userId="2750bd2c-f866-4665-a8d7-c579aad4b1be" providerId="ADAL" clId="{4400E0AF-6CD0-4FAC-8A16-B2C9C766F657}" dt="2023-05-02T18:10:40.880" v="1854" actId="208"/>
          <ac:spMkLst>
            <pc:docMk/>
            <pc:sldMk cId="226786289" sldId="334"/>
            <ac:spMk id="26" creationId="{00885845-52B0-44C0-89DC-73F6B5C8A351}"/>
          </ac:spMkLst>
        </pc:spChg>
        <pc:spChg chg="add mod">
          <ac:chgData name="Craig Just" userId="2750bd2c-f866-4665-a8d7-c579aad4b1be" providerId="ADAL" clId="{4400E0AF-6CD0-4FAC-8A16-B2C9C766F657}" dt="2023-05-02T18:21:13.768" v="2535" actId="1037"/>
          <ac:spMkLst>
            <pc:docMk/>
            <pc:sldMk cId="226786289" sldId="334"/>
            <ac:spMk id="27" creationId="{11743ABF-0155-4A77-AC18-175959C53FD9}"/>
          </ac:spMkLst>
        </pc:spChg>
        <pc:spChg chg="add mod">
          <ac:chgData name="Craig Just" userId="2750bd2c-f866-4665-a8d7-c579aad4b1be" providerId="ADAL" clId="{4400E0AF-6CD0-4FAC-8A16-B2C9C766F657}" dt="2023-05-02T18:21:13.768" v="2535" actId="1037"/>
          <ac:spMkLst>
            <pc:docMk/>
            <pc:sldMk cId="226786289" sldId="334"/>
            <ac:spMk id="28" creationId="{1FD6BCAE-743E-47A3-9E1F-33EE6FBE380C}"/>
          </ac:spMkLst>
        </pc:spChg>
        <pc:spChg chg="add mod topLvl">
          <ac:chgData name="Craig Just" userId="2750bd2c-f866-4665-a8d7-c579aad4b1be" providerId="ADAL" clId="{4400E0AF-6CD0-4FAC-8A16-B2C9C766F657}" dt="2023-05-02T18:21:13.768" v="2535" actId="1037"/>
          <ac:spMkLst>
            <pc:docMk/>
            <pc:sldMk cId="226786289" sldId="334"/>
            <ac:spMk id="29" creationId="{BCBD18FB-88A8-4A41-8E4E-9B1F4EBC9850}"/>
          </ac:spMkLst>
        </pc:spChg>
        <pc:spChg chg="add mod">
          <ac:chgData name="Craig Just" userId="2750bd2c-f866-4665-a8d7-c579aad4b1be" providerId="ADAL" clId="{4400E0AF-6CD0-4FAC-8A16-B2C9C766F657}" dt="2023-05-02T18:21:28.320" v="2537" actId="12788"/>
          <ac:spMkLst>
            <pc:docMk/>
            <pc:sldMk cId="226786289" sldId="334"/>
            <ac:spMk id="30" creationId="{BAE92079-B2C4-42AE-BCF4-D6AA00A9A28E}"/>
          </ac:spMkLst>
        </pc:spChg>
        <pc:spChg chg="add mod">
          <ac:chgData name="Craig Just" userId="2750bd2c-f866-4665-a8d7-c579aad4b1be" providerId="ADAL" clId="{4400E0AF-6CD0-4FAC-8A16-B2C9C766F657}" dt="2023-05-02T18:21:37.458" v="2547" actId="1035"/>
          <ac:spMkLst>
            <pc:docMk/>
            <pc:sldMk cId="226786289" sldId="334"/>
            <ac:spMk id="31" creationId="{72011E4E-068D-4D31-AF5F-2E377E58B457}"/>
          </ac:spMkLst>
        </pc:spChg>
        <pc:spChg chg="add mod topLvl">
          <ac:chgData name="Craig Just" userId="2750bd2c-f866-4665-a8d7-c579aad4b1be" providerId="ADAL" clId="{4400E0AF-6CD0-4FAC-8A16-B2C9C766F657}" dt="2023-05-02T18:21:13.768" v="2535" actId="1037"/>
          <ac:spMkLst>
            <pc:docMk/>
            <pc:sldMk cId="226786289" sldId="334"/>
            <ac:spMk id="32" creationId="{473A6C0E-E3FB-4FB5-8CC9-92E062496ACF}"/>
          </ac:spMkLst>
        </pc:spChg>
        <pc:spChg chg="add mod topLvl">
          <ac:chgData name="Craig Just" userId="2750bd2c-f866-4665-a8d7-c579aad4b1be" providerId="ADAL" clId="{4400E0AF-6CD0-4FAC-8A16-B2C9C766F657}" dt="2023-05-02T18:21:13.768" v="2535" actId="1037"/>
          <ac:spMkLst>
            <pc:docMk/>
            <pc:sldMk cId="226786289" sldId="334"/>
            <ac:spMk id="33" creationId="{1738C3F0-CA73-490F-90AC-8E68C4CFA3B4}"/>
          </ac:spMkLst>
        </pc:spChg>
        <pc:spChg chg="add mod">
          <ac:chgData name="Craig Just" userId="2750bd2c-f866-4665-a8d7-c579aad4b1be" providerId="ADAL" clId="{4400E0AF-6CD0-4FAC-8A16-B2C9C766F657}" dt="2023-05-02T18:21:13.768" v="2535" actId="1037"/>
          <ac:spMkLst>
            <pc:docMk/>
            <pc:sldMk cId="226786289" sldId="334"/>
            <ac:spMk id="38" creationId="{7CFD29E8-FCEB-4181-B8CD-92C2C66139A5}"/>
          </ac:spMkLst>
        </pc:spChg>
        <pc:spChg chg="add mod">
          <ac:chgData name="Craig Just" userId="2750bd2c-f866-4665-a8d7-c579aad4b1be" providerId="ADAL" clId="{4400E0AF-6CD0-4FAC-8A16-B2C9C766F657}" dt="2023-05-02T18:21:13.768" v="2535" actId="1037"/>
          <ac:spMkLst>
            <pc:docMk/>
            <pc:sldMk cId="226786289" sldId="334"/>
            <ac:spMk id="39" creationId="{D6A11480-E34E-42D1-AA89-D8D0C47E34D9}"/>
          </ac:spMkLst>
        </pc:spChg>
        <pc:spChg chg="add mod">
          <ac:chgData name="Craig Just" userId="2750bd2c-f866-4665-a8d7-c579aad4b1be" providerId="ADAL" clId="{4400E0AF-6CD0-4FAC-8A16-B2C9C766F657}" dt="2023-05-02T18:21:13.768" v="2535" actId="1037"/>
          <ac:spMkLst>
            <pc:docMk/>
            <pc:sldMk cId="226786289" sldId="334"/>
            <ac:spMk id="41" creationId="{964234A5-CC56-4742-B642-8E662096A67F}"/>
          </ac:spMkLst>
        </pc:spChg>
        <pc:spChg chg="add mod">
          <ac:chgData name="Craig Just" userId="2750bd2c-f866-4665-a8d7-c579aad4b1be" providerId="ADAL" clId="{4400E0AF-6CD0-4FAC-8A16-B2C9C766F657}" dt="2023-05-02T18:21:13.768" v="2535" actId="1037"/>
          <ac:spMkLst>
            <pc:docMk/>
            <pc:sldMk cId="226786289" sldId="334"/>
            <ac:spMk id="42" creationId="{E591A4E0-9F5F-4163-AAD8-7D61B8777AD5}"/>
          </ac:spMkLst>
        </pc:spChg>
        <pc:spChg chg="add del mod">
          <ac:chgData name="Craig Just" userId="2750bd2c-f866-4665-a8d7-c579aad4b1be" providerId="ADAL" clId="{4400E0AF-6CD0-4FAC-8A16-B2C9C766F657}" dt="2023-05-02T18:06:59.839" v="1716"/>
          <ac:spMkLst>
            <pc:docMk/>
            <pc:sldMk cId="226786289" sldId="334"/>
            <ac:spMk id="44" creationId="{BA03EDB9-DF1D-4815-92D8-391610F5CA1D}"/>
          </ac:spMkLst>
        </pc:spChg>
        <pc:spChg chg="add mod">
          <ac:chgData name="Craig Just" userId="2750bd2c-f866-4665-a8d7-c579aad4b1be" providerId="ADAL" clId="{4400E0AF-6CD0-4FAC-8A16-B2C9C766F657}" dt="2023-05-02T18:21:13.768" v="2535" actId="1037"/>
          <ac:spMkLst>
            <pc:docMk/>
            <pc:sldMk cId="226786289" sldId="334"/>
            <ac:spMk id="52" creationId="{4EC73926-186B-419C-9E39-ACDC1966A3D8}"/>
          </ac:spMkLst>
        </pc:spChg>
        <pc:spChg chg="add mod">
          <ac:chgData name="Craig Just" userId="2750bd2c-f866-4665-a8d7-c579aad4b1be" providerId="ADAL" clId="{4400E0AF-6CD0-4FAC-8A16-B2C9C766F657}" dt="2023-05-02T18:21:13.768" v="2535" actId="1037"/>
          <ac:spMkLst>
            <pc:docMk/>
            <pc:sldMk cId="226786289" sldId="334"/>
            <ac:spMk id="53" creationId="{DB1B42C1-9168-4A74-AF99-7957B9FA64E5}"/>
          </ac:spMkLst>
        </pc:spChg>
        <pc:grpChg chg="add mod">
          <ac:chgData name="Craig Just" userId="2750bd2c-f866-4665-a8d7-c579aad4b1be" providerId="ADAL" clId="{4400E0AF-6CD0-4FAC-8A16-B2C9C766F657}" dt="2023-05-02T18:21:13.768" v="2535" actId="1037"/>
          <ac:grpSpMkLst>
            <pc:docMk/>
            <pc:sldMk cId="226786289" sldId="334"/>
            <ac:grpSpMk id="16" creationId="{CD9B15B6-CE13-4DA7-AE6C-A3C2E118DEF4}"/>
          </ac:grpSpMkLst>
        </pc:grpChg>
        <pc:grpChg chg="add del mod">
          <ac:chgData name="Craig Just" userId="2750bd2c-f866-4665-a8d7-c579aad4b1be" providerId="ADAL" clId="{4400E0AF-6CD0-4FAC-8A16-B2C9C766F657}" dt="2023-05-02T17:38:27.962" v="1057" actId="478"/>
          <ac:grpSpMkLst>
            <pc:docMk/>
            <pc:sldMk cId="226786289" sldId="334"/>
            <ac:grpSpMk id="17" creationId="{1F1D75F9-523E-4252-BAE3-01103E33070C}"/>
          </ac:grpSpMkLst>
        </pc:grpChg>
        <pc:grpChg chg="add mod">
          <ac:chgData name="Craig Just" userId="2750bd2c-f866-4665-a8d7-c579aad4b1be" providerId="ADAL" clId="{4400E0AF-6CD0-4FAC-8A16-B2C9C766F657}" dt="2023-05-02T18:21:13.768" v="2535" actId="1037"/>
          <ac:grpSpMkLst>
            <pc:docMk/>
            <pc:sldMk cId="226786289" sldId="334"/>
            <ac:grpSpMk id="18" creationId="{DFD9F7D6-B580-4DAA-8A5E-A581322832B9}"/>
          </ac:grpSpMkLst>
        </pc:grpChg>
        <pc:grpChg chg="add del mod">
          <ac:chgData name="Craig Just" userId="2750bd2c-f866-4665-a8d7-c579aad4b1be" providerId="ADAL" clId="{4400E0AF-6CD0-4FAC-8A16-B2C9C766F657}" dt="2023-05-02T18:21:13.768" v="2535" actId="1037"/>
          <ac:grpSpMkLst>
            <pc:docMk/>
            <pc:sldMk cId="226786289" sldId="334"/>
            <ac:grpSpMk id="19" creationId="{C0E6E463-1486-41D0-8C3E-0C053604B20D}"/>
          </ac:grpSpMkLst>
        </pc:grpChg>
        <pc:grpChg chg="add mod">
          <ac:chgData name="Craig Just" userId="2750bd2c-f866-4665-a8d7-c579aad4b1be" providerId="ADAL" clId="{4400E0AF-6CD0-4FAC-8A16-B2C9C766F657}" dt="2023-05-02T18:21:13.768" v="2535" actId="1037"/>
          <ac:grpSpMkLst>
            <pc:docMk/>
            <pc:sldMk cId="226786289" sldId="334"/>
            <ac:grpSpMk id="21" creationId="{3917897A-0807-493D-BE0F-0D48F959653D}"/>
          </ac:grpSpMkLst>
        </pc:grpChg>
        <pc:grpChg chg="add mod">
          <ac:chgData name="Craig Just" userId="2750bd2c-f866-4665-a8d7-c579aad4b1be" providerId="ADAL" clId="{4400E0AF-6CD0-4FAC-8A16-B2C9C766F657}" dt="2023-05-02T18:21:13.768" v="2535" actId="1037"/>
          <ac:grpSpMkLst>
            <pc:docMk/>
            <pc:sldMk cId="226786289" sldId="334"/>
            <ac:grpSpMk id="22" creationId="{09B02371-4C05-4D31-81A6-B4416979AB2E}"/>
          </ac:grpSpMkLst>
        </pc:grpChg>
        <pc:grpChg chg="add mod">
          <ac:chgData name="Craig Just" userId="2750bd2c-f866-4665-a8d7-c579aad4b1be" providerId="ADAL" clId="{4400E0AF-6CD0-4FAC-8A16-B2C9C766F657}" dt="2023-05-02T18:21:13.768" v="2535" actId="1037"/>
          <ac:grpSpMkLst>
            <pc:docMk/>
            <pc:sldMk cId="226786289" sldId="334"/>
            <ac:grpSpMk id="25" creationId="{25391DDE-185B-40E5-8F4A-2BE0906E9540}"/>
          </ac:grpSpMkLst>
        </pc:grpChg>
        <pc:graphicFrameChg chg="add del mod modGraphic">
          <ac:chgData name="Craig Just" userId="2750bd2c-f866-4665-a8d7-c579aad4b1be" providerId="ADAL" clId="{4400E0AF-6CD0-4FAC-8A16-B2C9C766F657}" dt="2023-05-02T17:04:23.001" v="173" actId="478"/>
          <ac:graphicFrameMkLst>
            <pc:docMk/>
            <pc:sldMk cId="226786289" sldId="334"/>
            <ac:graphicFrameMk id="2" creationId="{BE358EC3-1F26-43DE-8919-0955B7882F7E}"/>
          </ac:graphicFrameMkLst>
        </pc:graphicFrameChg>
        <pc:picChg chg="del">
          <ac:chgData name="Craig Just" userId="2750bd2c-f866-4665-a8d7-c579aad4b1be" providerId="ADAL" clId="{4400E0AF-6CD0-4FAC-8A16-B2C9C766F657}" dt="2023-05-02T16:52:14.201" v="90" actId="478"/>
          <ac:picMkLst>
            <pc:docMk/>
            <pc:sldMk cId="226786289" sldId="334"/>
            <ac:picMk id="7" creationId="{8249FA0D-591E-4D66-9C3A-52391A0B84C1}"/>
          </ac:picMkLst>
        </pc:picChg>
        <pc:picChg chg="add mod">
          <ac:chgData name="Craig Just" userId="2750bd2c-f866-4665-a8d7-c579aad4b1be" providerId="ADAL" clId="{4400E0AF-6CD0-4FAC-8A16-B2C9C766F657}" dt="2023-05-02T18:21:13.768" v="2535" actId="1037"/>
          <ac:picMkLst>
            <pc:docMk/>
            <pc:sldMk cId="226786289" sldId="334"/>
            <ac:picMk id="12" creationId="{4F003379-9EA6-4AC6-AB11-04F1B9E3807C}"/>
          </ac:picMkLst>
        </pc:picChg>
        <pc:picChg chg="add mod ord">
          <ac:chgData name="Craig Just" userId="2750bd2c-f866-4665-a8d7-c579aad4b1be" providerId="ADAL" clId="{4400E0AF-6CD0-4FAC-8A16-B2C9C766F657}" dt="2023-05-02T18:21:13.768" v="2535" actId="1037"/>
          <ac:picMkLst>
            <pc:docMk/>
            <pc:sldMk cId="226786289" sldId="334"/>
            <ac:picMk id="37" creationId="{84BEC484-2374-4A00-A141-98DA0B208B71}"/>
          </ac:picMkLst>
        </pc:picChg>
        <pc:picChg chg="add del mod">
          <ac:chgData name="Craig Just" userId="2750bd2c-f866-4665-a8d7-c579aad4b1be" providerId="ADAL" clId="{4400E0AF-6CD0-4FAC-8A16-B2C9C766F657}" dt="2023-05-02T17:06:14.331" v="174" actId="478"/>
          <ac:picMkLst>
            <pc:docMk/>
            <pc:sldMk cId="226786289" sldId="334"/>
            <ac:picMk id="1026" creationId="{5B469CCC-01F7-415F-905D-B1F0168A9103}"/>
          </ac:picMkLst>
        </pc:picChg>
        <pc:picChg chg="add mod">
          <ac:chgData name="Craig Just" userId="2750bd2c-f866-4665-a8d7-c579aad4b1be" providerId="ADAL" clId="{4400E0AF-6CD0-4FAC-8A16-B2C9C766F657}" dt="2023-05-02T18:21:13.768" v="2535" actId="1037"/>
          <ac:picMkLst>
            <pc:docMk/>
            <pc:sldMk cId="226786289" sldId="334"/>
            <ac:picMk id="1028" creationId="{E0BF53E3-0059-469F-9C4E-192249D4046E}"/>
          </ac:picMkLst>
        </pc:picChg>
        <pc:picChg chg="add mod">
          <ac:chgData name="Craig Just" userId="2750bd2c-f866-4665-a8d7-c579aad4b1be" providerId="ADAL" clId="{4400E0AF-6CD0-4FAC-8A16-B2C9C766F657}" dt="2023-05-02T17:38:14.017" v="1054" actId="1076"/>
          <ac:picMkLst>
            <pc:docMk/>
            <pc:sldMk cId="226786289" sldId="334"/>
            <ac:picMk id="1030" creationId="{A4AAF206-E894-4FB3-B8DD-2FF68286C390}"/>
          </ac:picMkLst>
        </pc:picChg>
        <pc:picChg chg="add mod">
          <ac:chgData name="Craig Just" userId="2750bd2c-f866-4665-a8d7-c579aad4b1be" providerId="ADAL" clId="{4400E0AF-6CD0-4FAC-8A16-B2C9C766F657}" dt="2023-05-02T18:21:13.768" v="2535" actId="1037"/>
          <ac:picMkLst>
            <pc:docMk/>
            <pc:sldMk cId="226786289" sldId="334"/>
            <ac:picMk id="1032" creationId="{3D29F5B0-A67A-4CBD-AA36-3793F60102CA}"/>
          </ac:picMkLst>
        </pc:picChg>
        <pc:picChg chg="add del mod">
          <ac:chgData name="Craig Just" userId="2750bd2c-f866-4665-a8d7-c579aad4b1be" providerId="ADAL" clId="{4400E0AF-6CD0-4FAC-8A16-B2C9C766F657}" dt="2023-05-02T17:34:40.590" v="763" actId="478"/>
          <ac:picMkLst>
            <pc:docMk/>
            <pc:sldMk cId="226786289" sldId="334"/>
            <ac:picMk id="1034" creationId="{4003ECA8-47A5-4B2A-AEB8-720E455587D2}"/>
          </ac:picMkLst>
        </pc:picChg>
        <pc:picChg chg="add mod">
          <ac:chgData name="Craig Just" userId="2750bd2c-f866-4665-a8d7-c579aad4b1be" providerId="ADAL" clId="{4400E0AF-6CD0-4FAC-8A16-B2C9C766F657}" dt="2023-05-02T18:21:13.768" v="2535" actId="1037"/>
          <ac:picMkLst>
            <pc:docMk/>
            <pc:sldMk cId="226786289" sldId="334"/>
            <ac:picMk id="1036" creationId="{DCD55B66-9F80-4C1F-A2F9-7FFEE4EADE73}"/>
          </ac:picMkLst>
        </pc:picChg>
        <pc:picChg chg="add mod">
          <ac:chgData name="Craig Just" userId="2750bd2c-f866-4665-a8d7-c579aad4b1be" providerId="ADAL" clId="{4400E0AF-6CD0-4FAC-8A16-B2C9C766F657}" dt="2023-05-02T18:21:13.768" v="2535" actId="1037"/>
          <ac:picMkLst>
            <pc:docMk/>
            <pc:sldMk cId="226786289" sldId="334"/>
            <ac:picMk id="1038" creationId="{7B8F4AC1-63BC-4F3F-8A47-07127EC03B86}"/>
          </ac:picMkLst>
        </pc:picChg>
        <pc:picChg chg="add del mod">
          <ac:chgData name="Craig Just" userId="2750bd2c-f866-4665-a8d7-c579aad4b1be" providerId="ADAL" clId="{4400E0AF-6CD0-4FAC-8A16-B2C9C766F657}" dt="2023-05-02T17:40:38.360" v="1073" actId="478"/>
          <ac:picMkLst>
            <pc:docMk/>
            <pc:sldMk cId="226786289" sldId="334"/>
            <ac:picMk id="1040" creationId="{D48152BC-0C27-409D-B3A0-8A15A3C9A58A}"/>
          </ac:picMkLst>
        </pc:picChg>
        <pc:picChg chg="add mod topLvl">
          <ac:chgData name="Craig Just" userId="2750bd2c-f866-4665-a8d7-c579aad4b1be" providerId="ADAL" clId="{4400E0AF-6CD0-4FAC-8A16-B2C9C766F657}" dt="2023-05-02T18:21:13.768" v="2535" actId="1037"/>
          <ac:picMkLst>
            <pc:docMk/>
            <pc:sldMk cId="226786289" sldId="334"/>
            <ac:picMk id="1042" creationId="{29B5D5A0-2FB9-40AA-904B-566213E5A5BD}"/>
          </ac:picMkLst>
        </pc:picChg>
        <pc:picChg chg="add mod">
          <ac:chgData name="Craig Just" userId="2750bd2c-f866-4665-a8d7-c579aad4b1be" providerId="ADAL" clId="{4400E0AF-6CD0-4FAC-8A16-B2C9C766F657}" dt="2023-05-02T18:21:13.768" v="2535" actId="1037"/>
          <ac:picMkLst>
            <pc:docMk/>
            <pc:sldMk cId="226786289" sldId="334"/>
            <ac:picMk id="1044" creationId="{8CEC4F38-5AB2-445D-8E2A-D9F69B1AE5EA}"/>
          </ac:picMkLst>
        </pc:picChg>
        <pc:picChg chg="add mod">
          <ac:chgData name="Craig Just" userId="2750bd2c-f866-4665-a8d7-c579aad4b1be" providerId="ADAL" clId="{4400E0AF-6CD0-4FAC-8A16-B2C9C766F657}" dt="2023-05-02T18:21:13.768" v="2535" actId="1037"/>
          <ac:picMkLst>
            <pc:docMk/>
            <pc:sldMk cId="226786289" sldId="334"/>
            <ac:picMk id="1046" creationId="{04277DD8-D6EF-47D6-929E-0A3F4D1514F7}"/>
          </ac:picMkLst>
        </pc:picChg>
        <pc:picChg chg="add mod">
          <ac:chgData name="Craig Just" userId="2750bd2c-f866-4665-a8d7-c579aad4b1be" providerId="ADAL" clId="{4400E0AF-6CD0-4FAC-8A16-B2C9C766F657}" dt="2023-05-02T18:21:13.768" v="2535" actId="1037"/>
          <ac:picMkLst>
            <pc:docMk/>
            <pc:sldMk cId="226786289" sldId="334"/>
            <ac:picMk id="1048" creationId="{C85D3477-A01C-42DC-8F16-32887A3217E4}"/>
          </ac:picMkLst>
        </pc:picChg>
        <pc:picChg chg="add mod">
          <ac:chgData name="Craig Just" userId="2750bd2c-f866-4665-a8d7-c579aad4b1be" providerId="ADAL" clId="{4400E0AF-6CD0-4FAC-8A16-B2C9C766F657}" dt="2023-05-02T18:23:06.167" v="2557" actId="14100"/>
          <ac:picMkLst>
            <pc:docMk/>
            <pc:sldMk cId="226786289" sldId="334"/>
            <ac:picMk id="1050" creationId="{91185BF8-22FE-4F9F-806E-986FE64012BF}"/>
          </ac:picMkLst>
        </pc:picChg>
      </pc:sldChg>
      <pc:sldChg chg="del">
        <pc:chgData name="Craig Just" userId="2750bd2c-f866-4665-a8d7-c579aad4b1be" providerId="ADAL" clId="{4400E0AF-6CD0-4FAC-8A16-B2C9C766F657}" dt="2023-05-02T16:52:59.807" v="127" actId="47"/>
        <pc:sldMkLst>
          <pc:docMk/>
          <pc:sldMk cId="1764667482" sldId="335"/>
        </pc:sldMkLst>
      </pc:sldChg>
      <pc:sldChg chg="del">
        <pc:chgData name="Craig Just" userId="2750bd2c-f866-4665-a8d7-c579aad4b1be" providerId="ADAL" clId="{4400E0AF-6CD0-4FAC-8A16-B2C9C766F657}" dt="2023-05-02T17:46:04.705" v="1212" actId="47"/>
        <pc:sldMkLst>
          <pc:docMk/>
          <pc:sldMk cId="395892287" sldId="336"/>
        </pc:sldMkLst>
      </pc:sldChg>
      <pc:sldChg chg="del">
        <pc:chgData name="Craig Just" userId="2750bd2c-f866-4665-a8d7-c579aad4b1be" providerId="ADAL" clId="{4400E0AF-6CD0-4FAC-8A16-B2C9C766F657}" dt="2023-05-02T16:52:59.807" v="127" actId="47"/>
        <pc:sldMkLst>
          <pc:docMk/>
          <pc:sldMk cId="1162897968" sldId="337"/>
        </pc:sldMkLst>
      </pc:sldChg>
      <pc:sldChg chg="del">
        <pc:chgData name="Craig Just" userId="2750bd2c-f866-4665-a8d7-c579aad4b1be" providerId="ADAL" clId="{4400E0AF-6CD0-4FAC-8A16-B2C9C766F657}" dt="2023-05-02T16:52:59.807" v="127" actId="47"/>
        <pc:sldMkLst>
          <pc:docMk/>
          <pc:sldMk cId="2763005837" sldId="338"/>
        </pc:sldMkLst>
      </pc:sldChg>
      <pc:sldChg chg="del">
        <pc:chgData name="Craig Just" userId="2750bd2c-f866-4665-a8d7-c579aad4b1be" providerId="ADAL" clId="{4400E0AF-6CD0-4FAC-8A16-B2C9C766F657}" dt="2023-05-02T16:52:59.807" v="127" actId="47"/>
        <pc:sldMkLst>
          <pc:docMk/>
          <pc:sldMk cId="3343125750" sldId="339"/>
        </pc:sldMkLst>
      </pc:sldChg>
      <pc:sldChg chg="del">
        <pc:chgData name="Craig Just" userId="2750bd2c-f866-4665-a8d7-c579aad4b1be" providerId="ADAL" clId="{4400E0AF-6CD0-4FAC-8A16-B2C9C766F657}" dt="2023-05-02T16:52:59.807" v="127" actId="47"/>
        <pc:sldMkLst>
          <pc:docMk/>
          <pc:sldMk cId="1894919346" sldId="340"/>
        </pc:sldMkLst>
      </pc:sldChg>
      <pc:sldChg chg="del">
        <pc:chgData name="Craig Just" userId="2750bd2c-f866-4665-a8d7-c579aad4b1be" providerId="ADAL" clId="{4400E0AF-6CD0-4FAC-8A16-B2C9C766F657}" dt="2023-05-02T16:52:59.807" v="127" actId="47"/>
        <pc:sldMkLst>
          <pc:docMk/>
          <pc:sldMk cId="46016422" sldId="341"/>
        </pc:sldMkLst>
      </pc:sldChg>
      <pc:sldChg chg="del">
        <pc:chgData name="Craig Just" userId="2750bd2c-f866-4665-a8d7-c579aad4b1be" providerId="ADAL" clId="{4400E0AF-6CD0-4FAC-8A16-B2C9C766F657}" dt="2023-05-02T16:52:59.807" v="127" actId="47"/>
        <pc:sldMkLst>
          <pc:docMk/>
          <pc:sldMk cId="2961448114" sldId="342"/>
        </pc:sldMkLst>
      </pc:sldChg>
      <pc:sldChg chg="del">
        <pc:chgData name="Craig Just" userId="2750bd2c-f866-4665-a8d7-c579aad4b1be" providerId="ADAL" clId="{4400E0AF-6CD0-4FAC-8A16-B2C9C766F657}" dt="2023-05-02T16:52:59.807" v="127" actId="47"/>
        <pc:sldMkLst>
          <pc:docMk/>
          <pc:sldMk cId="1837837805" sldId="343"/>
        </pc:sldMkLst>
      </pc:sldChg>
      <pc:sldChg chg="del">
        <pc:chgData name="Craig Just" userId="2750bd2c-f866-4665-a8d7-c579aad4b1be" providerId="ADAL" clId="{4400E0AF-6CD0-4FAC-8A16-B2C9C766F657}" dt="2023-05-02T16:52:59.807" v="127" actId="47"/>
        <pc:sldMkLst>
          <pc:docMk/>
          <pc:sldMk cId="2455607510" sldId="344"/>
        </pc:sldMkLst>
      </pc:sldChg>
      <pc:sldChg chg="del">
        <pc:chgData name="Craig Just" userId="2750bd2c-f866-4665-a8d7-c579aad4b1be" providerId="ADAL" clId="{4400E0AF-6CD0-4FAC-8A16-B2C9C766F657}" dt="2023-05-02T16:52:59.807" v="127" actId="47"/>
        <pc:sldMkLst>
          <pc:docMk/>
          <pc:sldMk cId="1987633627" sldId="34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D2FD1-B169-9B41-A890-0ECD81C3476C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943EA-69D9-7E49-97CD-A49926F61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2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884DA5E7-4B71-0543-8E46-EC2A81EAE3C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198" y="5304529"/>
            <a:ext cx="6155726" cy="49530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3A797-13D4-A243-B1AE-4498B36D47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841933"/>
            <a:ext cx="6155726" cy="494797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2C35F063-23A9-F244-9022-8BBB7E277A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624118" y="0"/>
            <a:ext cx="4564583" cy="6857999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184901"/>
            <a:ext cx="6155725" cy="2657032"/>
          </a:xfrm>
        </p:spPr>
        <p:txBody>
          <a:bodyPr anchor="t" anchorCtr="0">
            <a:normAutofit/>
          </a:bodyPr>
          <a:lstStyle>
            <a:lvl1pPr algn="l">
              <a:defRPr sz="5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Example of the Presentation </a:t>
            </a:r>
            <a:br>
              <a:rPr lang="en-US" dirty="0"/>
            </a:br>
            <a:r>
              <a:rPr lang="en-US" dirty="0"/>
              <a:t>Title Slide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9FFBE56B-A7B4-404B-AC1B-0618CFF1BFD9}"/>
              </a:ext>
            </a:extLst>
          </p:cNvPr>
          <p:cNvSpPr txBox="1">
            <a:spLocks/>
          </p:cNvSpPr>
          <p:nvPr userDrawn="1"/>
        </p:nvSpPr>
        <p:spPr>
          <a:xfrm>
            <a:off x="3729681" y="0"/>
            <a:ext cx="3264244" cy="131007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4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Office of Strategic Communication</a:t>
            </a:r>
          </a:p>
        </p:txBody>
      </p:sp>
      <p:pic>
        <p:nvPicPr>
          <p:cNvPr id="22" name="Picture 21" descr="The University of Iowa">
            <a:extLst>
              <a:ext uri="{FF2B5EF4-FFF2-40B4-BE49-F238E27FC236}">
                <a16:creationId xmlns:a16="http://schemas.microsoft.com/office/drawing/2014/main" id="{3B350327-455D-E242-AC33-A448799973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841" y="0"/>
            <a:ext cx="2693773" cy="127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04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6EBBA0-2B0E-FB4D-B3E3-D6D8CFD2D304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Civil &amp; Environmental Engineering</a:t>
            </a:r>
            <a:endParaRPr lang="en-US" dirty="0"/>
          </a:p>
        </p:txBody>
      </p:sp>
      <p:pic>
        <p:nvPicPr>
          <p:cNvPr id="13" name="Picture 12" descr="The University of Iowa">
            <a:extLst>
              <a:ext uri="{FF2B5EF4-FFF2-40B4-BE49-F238E27FC236}">
                <a16:creationId xmlns:a16="http://schemas.microsoft.com/office/drawing/2014/main" id="{F51089BB-12B1-B240-94C3-C431E554F0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DF1F65E7-1CB7-3D42-91A9-88DA4E58EB0E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739346" y="1570038"/>
            <a:ext cx="10515600" cy="4114800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345" y="494273"/>
            <a:ext cx="10515600" cy="86908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276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AC533B8E-DBF3-664D-901D-8735DE77521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3367174"/>
            <a:ext cx="9144000" cy="1843238"/>
          </a:xfrm>
        </p:spPr>
        <p:txBody>
          <a:bodyPr anchor="t" anchorCtr="0">
            <a:normAutofit/>
          </a:bodyPr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Closing Slide Header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F7216A4-2452-1B4B-AE0D-122E7F5A5965}"/>
              </a:ext>
            </a:extLst>
          </p:cNvPr>
          <p:cNvCxnSpPr>
            <a:cxnSpLocks/>
          </p:cNvCxnSpPr>
          <p:nvPr userDrawn="1"/>
        </p:nvCxnSpPr>
        <p:spPr>
          <a:xfrm>
            <a:off x="974126" y="3029213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D36833F-B2C7-1C49-9947-A60C1ACB02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0556" y="2463764"/>
            <a:ext cx="8684173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Civil &amp; Environmental Engineering</a:t>
            </a:r>
            <a:endParaRPr lang="en-US" dirty="0"/>
          </a:p>
        </p:txBody>
      </p:sp>
      <p:pic>
        <p:nvPicPr>
          <p:cNvPr id="18" name="Picture 17" descr="The University of Iowa">
            <a:extLst>
              <a:ext uri="{FF2B5EF4-FFF2-40B4-BE49-F238E27FC236}">
                <a16:creationId xmlns:a16="http://schemas.microsoft.com/office/drawing/2014/main" id="{3F3707A5-781C-0544-BEBE-D5FFCC2755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25016" y="0"/>
            <a:ext cx="2693773" cy="127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638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n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686E7-3810-EA49-B767-23A769CEAB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485842"/>
            <a:ext cx="10515600" cy="896116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Closing Slide Header</a:t>
            </a:r>
          </a:p>
        </p:txBody>
      </p:sp>
      <p:pic>
        <p:nvPicPr>
          <p:cNvPr id="4" name="Picture 3" descr="The University of Iowa">
            <a:extLst>
              <a:ext uri="{FF2B5EF4-FFF2-40B4-BE49-F238E27FC236}">
                <a16:creationId xmlns:a16="http://schemas.microsoft.com/office/drawing/2014/main" id="{D948C9EC-F08C-634B-9436-0DC9CB28E3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86000" y="675842"/>
            <a:ext cx="762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242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– 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2BBC7A98-1B1E-8545-AABD-0F79723A23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199" y="5087150"/>
            <a:ext cx="9144000" cy="46310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2020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199" y="4709626"/>
            <a:ext cx="9144000" cy="407460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77626"/>
            <a:ext cx="9144000" cy="1843238"/>
          </a:xfrm>
        </p:spPr>
        <p:txBody>
          <a:bodyPr anchor="t" anchorCtr="0">
            <a:normAutofit/>
          </a:bodyPr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 Goes Right Here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339665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A810B86-CAB7-EA43-BC2F-6E66762DC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0556" y="1774216"/>
            <a:ext cx="8684173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Civil &amp; Environmental Engineering</a:t>
            </a:r>
            <a:endParaRPr lang="en-US" dirty="0"/>
          </a:p>
        </p:txBody>
      </p:sp>
      <p:pic>
        <p:nvPicPr>
          <p:cNvPr id="16" name="Picture 15" descr="The University of Iowa">
            <a:extLst>
              <a:ext uri="{FF2B5EF4-FFF2-40B4-BE49-F238E27FC236}">
                <a16:creationId xmlns:a16="http://schemas.microsoft.com/office/drawing/2014/main" id="{8B51AF24-FB2E-1240-9EF9-F0F501C2FF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25016" y="0"/>
            <a:ext cx="2693773" cy="127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90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199" y="3637441"/>
            <a:ext cx="9144000" cy="407460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450876"/>
            <a:ext cx="768531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77626"/>
            <a:ext cx="9144000" cy="992326"/>
          </a:xfrm>
        </p:spPr>
        <p:txBody>
          <a:bodyPr anchor="t" anchorCtr="0">
            <a:normAutofit/>
          </a:bodyPr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143793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Solid G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199" y="3637441"/>
            <a:ext cx="9144000" cy="407460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450876"/>
            <a:ext cx="768531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77626"/>
            <a:ext cx="9144000" cy="992326"/>
          </a:xfrm>
        </p:spPr>
        <p:txBody>
          <a:bodyPr anchor="t" anchorCtr="0">
            <a:normAutofit/>
          </a:bodyPr>
          <a:lstStyle>
            <a:lvl1pPr algn="l">
              <a:defRPr sz="6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272127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Photo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5FFEA7CF-83E7-764C-ABBA-82BBDBDAEC0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E5B506F-BBA1-9842-893B-0EB9BFBD1D6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2634" y="2316951"/>
            <a:ext cx="4769254" cy="707886"/>
          </a:xfrm>
          <a:solidFill>
            <a:schemeClr val="accent1"/>
          </a:solidFill>
        </p:spPr>
        <p:txBody>
          <a:bodyPr vert="horz" wrap="none" lIns="91440" anchor="ctr" anchorCtr="0">
            <a:spAutoFit/>
          </a:bodyPr>
          <a:lstStyle>
            <a:lvl1pPr marL="0" indent="0">
              <a:buNone/>
              <a:defRPr sz="4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343161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6EBBA0-2B0E-FB4D-B3E3-D6D8CFD2D304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Civil &amp; Environmental Engineering</a:t>
            </a:r>
            <a:endParaRPr lang="en-US" dirty="0"/>
          </a:p>
        </p:txBody>
      </p:sp>
      <p:pic>
        <p:nvPicPr>
          <p:cNvPr id="13" name="Picture 12" descr="The University of Iowa">
            <a:extLst>
              <a:ext uri="{FF2B5EF4-FFF2-40B4-BE49-F238E27FC236}">
                <a16:creationId xmlns:a16="http://schemas.microsoft.com/office/drawing/2014/main" id="{F51089BB-12B1-B240-94C3-C431E554F0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689"/>
            <a:ext cx="10515600" cy="4388698"/>
          </a:xfrm>
        </p:spPr>
        <p:txBody>
          <a:bodyPr/>
          <a:lstStyle>
            <a:lvl1pPr marL="228600" indent="-228600">
              <a:buSzPct val="95000"/>
              <a:buFontTx/>
              <a:buBlip>
                <a:blip r:embed="rId3"/>
              </a:buBlip>
              <a:defRPr/>
            </a:lvl1pPr>
            <a:lvl2pPr marL="6858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345" y="494273"/>
            <a:ext cx="10515600" cy="86908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116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Slid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6EBBA0-2B0E-FB4D-B3E3-D6D8CFD2D304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Civil &amp; Environmental Engineering</a:t>
            </a:r>
            <a:endParaRPr lang="en-US" dirty="0"/>
          </a:p>
        </p:txBody>
      </p:sp>
      <p:pic>
        <p:nvPicPr>
          <p:cNvPr id="11" name="Picture 10" descr="The University of Iowa">
            <a:extLst>
              <a:ext uri="{FF2B5EF4-FFF2-40B4-BE49-F238E27FC236}">
                <a16:creationId xmlns:a16="http://schemas.microsoft.com/office/drawing/2014/main" id="{CFF14CD2-6839-EF4B-BE95-D8FF44EDAF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7101"/>
            <a:ext cx="10515600" cy="4018000"/>
          </a:xfrm>
        </p:spPr>
        <p:txBody>
          <a:bodyPr/>
          <a:lstStyle>
            <a:lvl1pPr marL="228600" indent="-228600">
              <a:buSzPct val="95000"/>
              <a:buFontTx/>
              <a:buBlip>
                <a:blip r:embed="rId3"/>
              </a:buBlip>
              <a:defRPr/>
            </a:lvl1pPr>
            <a:lvl2pPr marL="6858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838200" y="17340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4058" y="365125"/>
            <a:ext cx="10515600" cy="1331865"/>
          </a:xfrm>
        </p:spPr>
        <p:txBody>
          <a:bodyPr/>
          <a:lstStyle/>
          <a:p>
            <a:r>
              <a:rPr lang="en-US" dirty="0"/>
              <a:t>Click to edit Master title style </a:t>
            </a:r>
            <a:br>
              <a:rPr lang="en-US" dirty="0"/>
            </a:br>
            <a:r>
              <a:rPr lang="en-US" dirty="0"/>
              <a:t>that runs to two lines</a:t>
            </a:r>
          </a:p>
        </p:txBody>
      </p:sp>
    </p:spTree>
    <p:extLst>
      <p:ext uri="{BB962C8B-B14F-4D97-AF65-F5344CB8AC3E}">
        <p14:creationId xmlns:p14="http://schemas.microsoft.com/office/powerpoint/2010/main" val="289796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E8E5D18-D14C-2E49-8475-3B6767E2DE9A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Civil &amp; Environmental Engineering</a:t>
            </a:r>
            <a:endParaRPr lang="en-US" dirty="0"/>
          </a:p>
        </p:txBody>
      </p:sp>
      <p:pic>
        <p:nvPicPr>
          <p:cNvPr id="13" name="Picture 12" descr="The University of Iowa">
            <a:extLst>
              <a:ext uri="{FF2B5EF4-FFF2-40B4-BE49-F238E27FC236}">
                <a16:creationId xmlns:a16="http://schemas.microsoft.com/office/drawing/2014/main" id="{331EC016-F850-1E4A-A65C-1A14626CEA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42EEDE3-0B18-E049-BE23-974E50C7297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159502" y="0"/>
            <a:ext cx="5029200" cy="6392452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2386"/>
            <a:ext cx="5562600" cy="3923407"/>
          </a:xfrm>
        </p:spPr>
        <p:txBody>
          <a:bodyPr/>
          <a:lstStyle>
            <a:lvl1pPr marL="228600" indent="-228600">
              <a:buSzPct val="95000"/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7458B34-F735-D249-820C-C797A1F1FED6}"/>
              </a:ext>
            </a:extLst>
          </p:cNvPr>
          <p:cNvCxnSpPr>
            <a:cxnSpLocks/>
          </p:cNvCxnSpPr>
          <p:nvPr userDrawn="1"/>
        </p:nvCxnSpPr>
        <p:spPr>
          <a:xfrm>
            <a:off x="838200" y="17340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DACFD86F-631F-DB40-8919-BA8E20BF8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058" y="365125"/>
            <a:ext cx="5636742" cy="133186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550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- 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8D99024-F68B-C04C-A2AC-E78D62D8E79D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Civil &amp; Environmental Engineering</a:t>
            </a:r>
            <a:endParaRPr lang="en-US" dirty="0"/>
          </a:p>
        </p:txBody>
      </p:sp>
      <p:pic>
        <p:nvPicPr>
          <p:cNvPr id="19" name="Picture 18" descr="The University of Iowa">
            <a:extLst>
              <a:ext uri="{FF2B5EF4-FFF2-40B4-BE49-F238E27FC236}">
                <a16:creationId xmlns:a16="http://schemas.microsoft.com/office/drawing/2014/main" id="{ED076C9B-2E43-A040-8258-28E87FCCDB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3E5CE386-BEFE-FE49-A675-D93BEDF680B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170389" y="3243106"/>
            <a:ext cx="5021612" cy="3149712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 Click icon to add picture 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04FCC643-718F-7645-8F8D-0BFC94D0506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59502" y="0"/>
            <a:ext cx="2483404" cy="3191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41C31617-CC11-4C42-B6D0-164DF6AFBF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695874" y="0"/>
            <a:ext cx="2483404" cy="3191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5D1D7B4-E242-C142-8F5F-F3301CC02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2386"/>
            <a:ext cx="5562600" cy="3923407"/>
          </a:xfrm>
        </p:spPr>
        <p:txBody>
          <a:bodyPr/>
          <a:lstStyle>
            <a:lvl1pPr marL="228600" indent="-228600">
              <a:buSzPct val="95000"/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B28F420-DDD1-5E4A-9513-EAE252D759FE}"/>
              </a:ext>
            </a:extLst>
          </p:cNvPr>
          <p:cNvCxnSpPr>
            <a:cxnSpLocks/>
          </p:cNvCxnSpPr>
          <p:nvPr userDrawn="1"/>
        </p:nvCxnSpPr>
        <p:spPr>
          <a:xfrm>
            <a:off x="838200" y="17340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7524483D-CFE3-E34D-BB74-CEDD54176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701" y="365125"/>
            <a:ext cx="5636742" cy="133186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3807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D47C82-65E8-6F4A-93F5-B60D5D90F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61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0A12C-E82E-3F40-8F2F-F914F24F0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00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9" r:id="rId3"/>
    <p:sldLayoutId id="2147483663" r:id="rId4"/>
    <p:sldLayoutId id="2147483661" r:id="rId5"/>
    <p:sldLayoutId id="2147483650" r:id="rId6"/>
    <p:sldLayoutId id="2147483662" r:id="rId7"/>
    <p:sldLayoutId id="2147483654" r:id="rId8"/>
    <p:sldLayoutId id="2147483655" r:id="rId9"/>
    <p:sldLayoutId id="2147483665" r:id="rId10"/>
    <p:sldLayoutId id="2147483664" r:id="rId11"/>
    <p:sldLayoutId id="2147483666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sv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jpeg"/><Relationship Id="rId9" Type="http://schemas.openxmlformats.org/officeDocument/2006/relationships/image" Target="../media/image12.svg"/><Relationship Id="rId1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CFD90C-D35E-A74B-9467-F745564F84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Civil &amp; Environmental Engineering</a:t>
            </a:r>
          </a:p>
          <a:p>
            <a:r>
              <a:rPr lang="en-US" dirty="0"/>
              <a:t>IIHR – Hydroscience &amp; Engineering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678BF5-75FE-4ABC-BA97-F363D65FCC00}"/>
              </a:ext>
            </a:extLst>
          </p:cNvPr>
          <p:cNvSpPr/>
          <p:nvPr/>
        </p:nvSpPr>
        <p:spPr>
          <a:xfrm>
            <a:off x="875558" y="1272509"/>
            <a:ext cx="870858" cy="1850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0C88B3D-2C7D-40B9-B615-FB0F2B216866}"/>
              </a:ext>
            </a:extLst>
          </p:cNvPr>
          <p:cNvSpPr/>
          <p:nvPr/>
        </p:nvSpPr>
        <p:spPr>
          <a:xfrm>
            <a:off x="8835070" y="6186165"/>
            <a:ext cx="3356929" cy="675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E16873D6-500F-4CF7-956E-41C7CAA7DA5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0118" t="27538" r="43102" b="26108"/>
          <a:stretch/>
        </p:blipFill>
        <p:spPr>
          <a:xfrm>
            <a:off x="8835071" y="6186165"/>
            <a:ext cx="3291840" cy="815466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CD9B15B6-CE13-4DA7-AE6C-A3C2E118DEF4}"/>
              </a:ext>
            </a:extLst>
          </p:cNvPr>
          <p:cNvGrpSpPr/>
          <p:nvPr/>
        </p:nvGrpSpPr>
        <p:grpSpPr>
          <a:xfrm>
            <a:off x="4585049" y="680159"/>
            <a:ext cx="3025870" cy="2318664"/>
            <a:chOff x="8610024" y="3952627"/>
            <a:chExt cx="3025870" cy="2318664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4F761933-73A5-40A8-805F-00E8F8A2DD19}"/>
                </a:ext>
              </a:extLst>
            </p:cNvPr>
            <p:cNvSpPr/>
            <p:nvPr/>
          </p:nvSpPr>
          <p:spPr>
            <a:xfrm>
              <a:off x="8610024" y="3952627"/>
              <a:ext cx="3016634" cy="212828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8" name="Picture 4" descr="NIR Online Analyzer">
              <a:extLst>
                <a:ext uri="{FF2B5EF4-FFF2-40B4-BE49-F238E27FC236}">
                  <a16:creationId xmlns:a16="http://schemas.microsoft.com/office/drawing/2014/main" id="{E0BF53E3-0059-469F-9C4E-192249D4046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09" t="15473" b="4091"/>
            <a:stretch/>
          </p:blipFill>
          <p:spPr bwMode="auto">
            <a:xfrm>
              <a:off x="8654475" y="4372314"/>
              <a:ext cx="1737999" cy="14921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1" descr="Logo, company name&#10;&#10;Description automatically generated">
              <a:extLst>
                <a:ext uri="{FF2B5EF4-FFF2-40B4-BE49-F238E27FC236}">
                  <a16:creationId xmlns:a16="http://schemas.microsoft.com/office/drawing/2014/main" id="{4F003379-9EA6-4AC6-AB11-04F1B9E3807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912371" y="4547768"/>
              <a:ext cx="1723523" cy="1723523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65CCBA5-55CD-47D2-9DFF-BA49E0C80356}"/>
                </a:ext>
              </a:extLst>
            </p:cNvPr>
            <p:cNvSpPr txBox="1"/>
            <p:nvPr/>
          </p:nvSpPr>
          <p:spPr>
            <a:xfrm>
              <a:off x="8830296" y="3988526"/>
              <a:ext cx="25760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Real-time Sensing &amp; Analytics</a:t>
              </a:r>
            </a:p>
          </p:txBody>
        </p:sp>
        <p:pic>
          <p:nvPicPr>
            <p:cNvPr id="1032" name="Picture 8" descr="BUCHI offers solutions in laboratory technology for R&amp;D processes">
              <a:extLst>
                <a:ext uri="{FF2B5EF4-FFF2-40B4-BE49-F238E27FC236}">
                  <a16:creationId xmlns:a16="http://schemas.microsoft.com/office/drawing/2014/main" id="{3D29F5B0-A67A-4CBD-AA36-3793F60102C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176" b="12928"/>
            <a:stretch/>
          </p:blipFill>
          <p:spPr bwMode="auto">
            <a:xfrm>
              <a:off x="10193263" y="4245690"/>
              <a:ext cx="1364929" cy="5358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0E6E463-1486-41D0-8C3E-0C053604B20D}"/>
              </a:ext>
            </a:extLst>
          </p:cNvPr>
          <p:cNvGrpSpPr/>
          <p:nvPr/>
        </p:nvGrpSpPr>
        <p:grpSpPr>
          <a:xfrm>
            <a:off x="4599933" y="3111834"/>
            <a:ext cx="3016634" cy="2128286"/>
            <a:chOff x="4293120" y="165123"/>
            <a:chExt cx="3016634" cy="2128286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BCBD18FB-88A8-4A41-8E4E-9B1F4EBC9850}"/>
                </a:ext>
              </a:extLst>
            </p:cNvPr>
            <p:cNvSpPr/>
            <p:nvPr/>
          </p:nvSpPr>
          <p:spPr>
            <a:xfrm>
              <a:off x="4293120" y="165123"/>
              <a:ext cx="3016634" cy="2128286"/>
            </a:xfrm>
            <a:prstGeom prst="roundRect">
              <a:avLst/>
            </a:prstGeom>
            <a:solidFill>
              <a:srgbClr val="000000"/>
            </a:solidFill>
            <a:ln w="76200">
              <a:solidFill>
                <a:srgbClr val="FFC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42" name="Picture 18" descr="Global Methane Hub - Fighting to reducing methane emissions worldwide.">
              <a:extLst>
                <a:ext uri="{FF2B5EF4-FFF2-40B4-BE49-F238E27FC236}">
                  <a16:creationId xmlns:a16="http://schemas.microsoft.com/office/drawing/2014/main" id="{29B5D5A0-2FB9-40AA-904B-566213E5A5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6667" y="1251857"/>
              <a:ext cx="1689541" cy="9654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73A6C0E-E3FB-4FB5-8CC9-92E062496ACF}"/>
                </a:ext>
              </a:extLst>
            </p:cNvPr>
            <p:cNvSpPr txBox="1"/>
            <p:nvPr/>
          </p:nvSpPr>
          <p:spPr>
            <a:xfrm>
              <a:off x="4936268" y="574037"/>
              <a:ext cx="173033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Iowa Methane Initiative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738C3F0-CA73-490F-90AC-8E68C4CFA3B4}"/>
                </a:ext>
              </a:extLst>
            </p:cNvPr>
            <p:cNvSpPr txBox="1"/>
            <p:nvPr/>
          </p:nvSpPr>
          <p:spPr>
            <a:xfrm>
              <a:off x="4574182" y="208632"/>
              <a:ext cx="24545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Local &amp; Global Collaboration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9B02371-4C05-4D31-81A6-B4416979AB2E}"/>
              </a:ext>
            </a:extLst>
          </p:cNvPr>
          <p:cNvGrpSpPr/>
          <p:nvPr/>
        </p:nvGrpSpPr>
        <p:grpSpPr>
          <a:xfrm>
            <a:off x="8075982" y="671859"/>
            <a:ext cx="3016634" cy="2128286"/>
            <a:chOff x="4411428" y="3530013"/>
            <a:chExt cx="3016634" cy="2128286"/>
          </a:xfrm>
        </p:grpSpPr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7CFD29E8-FCEB-4181-B8CD-92C2C66139A5}"/>
                </a:ext>
              </a:extLst>
            </p:cNvPr>
            <p:cNvSpPr/>
            <p:nvPr/>
          </p:nvSpPr>
          <p:spPr>
            <a:xfrm>
              <a:off x="4411428" y="3530013"/>
              <a:ext cx="3016634" cy="212828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" name="Graphic 23">
              <a:extLst>
                <a:ext uri="{FF2B5EF4-FFF2-40B4-BE49-F238E27FC236}">
                  <a16:creationId xmlns:a16="http://schemas.microsoft.com/office/drawing/2014/main" id="{84BEC484-2374-4A00-A141-98DA0B208B71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466844" y="3916221"/>
              <a:ext cx="2903772" cy="1507692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6A11480-E34E-42D1-AA89-D8D0C47E34D9}"/>
                </a:ext>
              </a:extLst>
            </p:cNvPr>
            <p:cNvSpPr txBox="1"/>
            <p:nvPr/>
          </p:nvSpPr>
          <p:spPr>
            <a:xfrm>
              <a:off x="4510228" y="3574212"/>
              <a:ext cx="28293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Machine Learning &amp; Digital Twins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5391DDE-185B-40E5-8F4A-2BE0906E9540}"/>
              </a:ext>
            </a:extLst>
          </p:cNvPr>
          <p:cNvGrpSpPr/>
          <p:nvPr/>
        </p:nvGrpSpPr>
        <p:grpSpPr>
          <a:xfrm>
            <a:off x="996894" y="3111834"/>
            <a:ext cx="3016634" cy="2128286"/>
            <a:chOff x="526419" y="3469109"/>
            <a:chExt cx="3016634" cy="2128286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964234A5-CC56-4742-B642-8E662096A67F}"/>
                </a:ext>
              </a:extLst>
            </p:cNvPr>
            <p:cNvSpPr/>
            <p:nvPr/>
          </p:nvSpPr>
          <p:spPr>
            <a:xfrm>
              <a:off x="526419" y="3469109"/>
              <a:ext cx="3016634" cy="212828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591A4E0-9F5F-4163-AAD8-7D61B8777AD5}"/>
                </a:ext>
              </a:extLst>
            </p:cNvPr>
            <p:cNvSpPr txBox="1"/>
            <p:nvPr/>
          </p:nvSpPr>
          <p:spPr>
            <a:xfrm>
              <a:off x="786529" y="3506727"/>
              <a:ext cx="251383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Applied Research &amp; Learning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93D9B72-650A-4552-AA4B-1C18F1638482}"/>
                </a:ext>
              </a:extLst>
            </p:cNvPr>
            <p:cNvSpPr txBox="1"/>
            <p:nvPr/>
          </p:nvSpPr>
          <p:spPr>
            <a:xfrm>
              <a:off x="909628" y="3931031"/>
              <a:ext cx="230018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/>
                <a:t>AD on the Farm Conference</a:t>
              </a:r>
            </a:p>
            <a:p>
              <a:pPr algn="ctr"/>
              <a:r>
                <a:rPr lang="en-US" sz="1200" dirty="0"/>
                <a:t>November 6-8, 2023</a:t>
              </a:r>
            </a:p>
            <a:p>
              <a:pPr algn="ctr"/>
              <a:r>
                <a:rPr lang="en-US" sz="1200" dirty="0" err="1"/>
                <a:t>Scheman</a:t>
              </a:r>
              <a:r>
                <a:rPr lang="en-US" sz="1200" dirty="0"/>
                <a:t> Building, Ames, Iowa</a:t>
              </a:r>
            </a:p>
          </p:txBody>
        </p:sp>
        <p:pic>
          <p:nvPicPr>
            <p:cNvPr id="1044" name="Picture 20">
              <a:extLst>
                <a:ext uri="{FF2B5EF4-FFF2-40B4-BE49-F238E27FC236}">
                  <a16:creationId xmlns:a16="http://schemas.microsoft.com/office/drawing/2014/main" id="{8CEC4F38-5AB2-445D-8E2A-D9F69B1AE5E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9374"/>
            <a:stretch/>
          </p:blipFill>
          <p:spPr bwMode="auto">
            <a:xfrm>
              <a:off x="824571" y="4660072"/>
              <a:ext cx="2407246" cy="3153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Logo | Brand Manual - The University of Iowa">
              <a:extLst>
                <a:ext uri="{FF2B5EF4-FFF2-40B4-BE49-F238E27FC236}">
                  <a16:creationId xmlns:a16="http://schemas.microsoft.com/office/drawing/2014/main" id="{04277DD8-D6EF-47D6-929E-0A3F4D1514F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69" t="28395" r="10545" b="27910"/>
            <a:stretch/>
          </p:blipFill>
          <p:spPr bwMode="auto">
            <a:xfrm>
              <a:off x="2130020" y="5021511"/>
              <a:ext cx="1188765" cy="3675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Using the EPA Seal and Logo | US EPA">
              <a:extLst>
                <a:ext uri="{FF2B5EF4-FFF2-40B4-BE49-F238E27FC236}">
                  <a16:creationId xmlns:a16="http://schemas.microsoft.com/office/drawing/2014/main" id="{C85D3477-A01C-42DC-8F16-32887A3217E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4323" b="25621"/>
            <a:stretch/>
          </p:blipFill>
          <p:spPr bwMode="auto">
            <a:xfrm>
              <a:off x="722531" y="5003168"/>
              <a:ext cx="1178260" cy="393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0885845-52B0-44C0-89DC-73F6B5C8A351}"/>
              </a:ext>
            </a:extLst>
          </p:cNvPr>
          <p:cNvSpPr/>
          <p:nvPr/>
        </p:nvSpPr>
        <p:spPr>
          <a:xfrm>
            <a:off x="722531" y="1322020"/>
            <a:ext cx="348572" cy="1396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917897A-0807-493D-BE0F-0D48F959653D}"/>
              </a:ext>
            </a:extLst>
          </p:cNvPr>
          <p:cNvGrpSpPr/>
          <p:nvPr/>
        </p:nvGrpSpPr>
        <p:grpSpPr>
          <a:xfrm>
            <a:off x="996894" y="669878"/>
            <a:ext cx="3123091" cy="2128286"/>
            <a:chOff x="816723" y="2141009"/>
            <a:chExt cx="3123091" cy="2128286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DFD9F7D6-B580-4DAA-8A5E-A581322832B9}"/>
                </a:ext>
              </a:extLst>
            </p:cNvPr>
            <p:cNvGrpSpPr/>
            <p:nvPr/>
          </p:nvGrpSpPr>
          <p:grpSpPr>
            <a:xfrm>
              <a:off x="816723" y="2141009"/>
              <a:ext cx="3123091" cy="2128286"/>
              <a:chOff x="816723" y="2141009"/>
              <a:chExt cx="3123091" cy="2128286"/>
            </a:xfrm>
          </p:grpSpPr>
          <p:sp>
            <p:nvSpPr>
              <p:cNvPr id="24" name="Rectangle: Rounded Corners 23">
                <a:extLst>
                  <a:ext uri="{FF2B5EF4-FFF2-40B4-BE49-F238E27FC236}">
                    <a16:creationId xmlns:a16="http://schemas.microsoft.com/office/drawing/2014/main" id="{5933157B-6466-477A-8630-9635A3533FDE}"/>
                  </a:ext>
                </a:extLst>
              </p:cNvPr>
              <p:cNvSpPr/>
              <p:nvPr/>
            </p:nvSpPr>
            <p:spPr>
              <a:xfrm>
                <a:off x="816723" y="2141009"/>
                <a:ext cx="3016634" cy="2128286"/>
              </a:xfrm>
              <a:prstGeom prst="roundRect">
                <a:avLst/>
              </a:prstGeom>
              <a:solidFill>
                <a:schemeClr val="bg1"/>
              </a:solidFill>
              <a:ln w="76200">
                <a:solidFill>
                  <a:srgbClr val="FFCD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36" name="Picture 12" descr="Chart, histogram&#10;&#10;Description automatically generated">
                <a:extLst>
                  <a:ext uri="{FF2B5EF4-FFF2-40B4-BE49-F238E27FC236}">
                    <a16:creationId xmlns:a16="http://schemas.microsoft.com/office/drawing/2014/main" id="{DCD55B66-9F80-4C1F-A2F9-7FFEE4EADE7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7097" y="2517203"/>
                <a:ext cx="1952717" cy="14094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743ABF-0155-4A77-AC18-175959C53FD9}"/>
                  </a:ext>
                </a:extLst>
              </p:cNvPr>
              <p:cNvSpPr txBox="1"/>
              <p:nvPr/>
            </p:nvSpPr>
            <p:spPr>
              <a:xfrm>
                <a:off x="1227628" y="2171129"/>
                <a:ext cx="21948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/>
                  <a:t>Feedstocks &amp; Operations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FD6BCAE-743E-47A3-9E1F-33EE6FBE380C}"/>
                  </a:ext>
                </a:extLst>
              </p:cNvPr>
              <p:cNvSpPr txBox="1"/>
              <p:nvPr/>
            </p:nvSpPr>
            <p:spPr>
              <a:xfrm>
                <a:off x="1376835" y="3939893"/>
                <a:ext cx="19056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/>
                  <a:t>Tailored Supplements</a:t>
                </a:r>
              </a:p>
            </p:txBody>
          </p:sp>
        </p:grpSp>
        <p:pic>
          <p:nvPicPr>
            <p:cNvPr id="1038" name="Picture 14" descr="Modular and Robust Laboratory-scale Biogas Digesters">
              <a:extLst>
                <a:ext uri="{FF2B5EF4-FFF2-40B4-BE49-F238E27FC236}">
                  <a16:creationId xmlns:a16="http://schemas.microsoft.com/office/drawing/2014/main" id="{7B8F4AC1-63BC-4F3F-8A47-07127EC03B8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238"/>
            <a:stretch/>
          </p:blipFill>
          <p:spPr bwMode="auto">
            <a:xfrm>
              <a:off x="816723" y="2350818"/>
              <a:ext cx="1914792" cy="1626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BAE92079-B2C4-42AE-BCF4-D6AA00A9A28E}"/>
              </a:ext>
            </a:extLst>
          </p:cNvPr>
          <p:cNvSpPr txBox="1"/>
          <p:nvPr/>
        </p:nvSpPr>
        <p:spPr>
          <a:xfrm>
            <a:off x="2008984" y="34786"/>
            <a:ext cx="817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The future of RNG as an energy source in Iowa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2011E4E-068D-4D31-AF5F-2E377E58B457}"/>
              </a:ext>
            </a:extLst>
          </p:cNvPr>
          <p:cNvSpPr txBox="1"/>
          <p:nvPr/>
        </p:nvSpPr>
        <p:spPr>
          <a:xfrm>
            <a:off x="4016040" y="5437998"/>
            <a:ext cx="415992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Craig Just, Associate Professor</a:t>
            </a:r>
          </a:p>
          <a:p>
            <a:pPr algn="ctr"/>
            <a:r>
              <a:rPr lang="en-US" sz="1200" dirty="0"/>
              <a:t>Iowa Wastewater and Waste to Energy Research Program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4EC73926-186B-419C-9E39-ACDC1966A3D8}"/>
              </a:ext>
            </a:extLst>
          </p:cNvPr>
          <p:cNvSpPr/>
          <p:nvPr/>
        </p:nvSpPr>
        <p:spPr>
          <a:xfrm>
            <a:off x="8077550" y="3114975"/>
            <a:ext cx="3016634" cy="2128286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C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B1B42C1-9168-4A74-AF99-7957B9FA64E5}"/>
              </a:ext>
            </a:extLst>
          </p:cNvPr>
          <p:cNvSpPr txBox="1"/>
          <p:nvPr/>
        </p:nvSpPr>
        <p:spPr>
          <a:xfrm>
            <a:off x="8636266" y="3151023"/>
            <a:ext cx="1917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Profitability &amp; Markets</a:t>
            </a:r>
          </a:p>
        </p:txBody>
      </p:sp>
      <p:pic>
        <p:nvPicPr>
          <p:cNvPr id="1050" name="Picture 26" descr="Question mark - Free shapes and symbols icons">
            <a:extLst>
              <a:ext uri="{FF2B5EF4-FFF2-40B4-BE49-F238E27FC236}">
                <a16:creationId xmlns:a16="http://schemas.microsoft.com/office/drawing/2014/main" id="{91185BF8-22FE-4F9F-806E-986FE6401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6181" y="3456111"/>
            <a:ext cx="2416788" cy="2416788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26786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OWA BRAND COLORS">
      <a:dk1>
        <a:srgbClr val="000000"/>
      </a:dk1>
      <a:lt1>
        <a:srgbClr val="FFFFFF"/>
      </a:lt1>
      <a:dk2>
        <a:srgbClr val="62666A"/>
      </a:dk2>
      <a:lt2>
        <a:srgbClr val="BBBCBC"/>
      </a:lt2>
      <a:accent1>
        <a:srgbClr val="FFCD00"/>
      </a:accent1>
      <a:accent2>
        <a:srgbClr val="616669"/>
      </a:accent2>
      <a:accent3>
        <a:srgbClr val="BBBCBC"/>
      </a:accent3>
      <a:accent4>
        <a:srgbClr val="00A9E0"/>
      </a:accent4>
      <a:accent5>
        <a:srgbClr val="00AF66"/>
      </a:accent5>
      <a:accent6>
        <a:srgbClr val="FF8200"/>
      </a:accent6>
      <a:hlink>
        <a:srgbClr val="00558C"/>
      </a:hlink>
      <a:folHlink>
        <a:srgbClr val="6366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1557</TotalTime>
  <Words>75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Corliss, Jessica A</dc:creator>
  <cp:lastModifiedBy>Craig Just</cp:lastModifiedBy>
  <cp:revision>77</cp:revision>
  <dcterms:created xsi:type="dcterms:W3CDTF">2020-01-21T18:13:39Z</dcterms:created>
  <dcterms:modified xsi:type="dcterms:W3CDTF">2023-05-02T18:23:06Z</dcterms:modified>
</cp:coreProperties>
</file>